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presProps" Target="presProps.xml"/>
  <Relationship Id="rId180" Type="http://schemas.openxmlformats.org/officeDocument/2006/relationships/viewProps" Target="viewProps.xml"/>
  <Relationship Id="rId181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678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e85e8e3b258c16f826dce2f6584f4c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53353909b2972e200ee1c88166c932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84b3ebe19b3f4c84d058ecbabd01ea7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af5028645fbbdc3e82f79d8cd90a2d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0c11ee758f6713892d7d070de046d18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ead3c41e79de83b5c40ecb366a71bc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c8d2baeea5de0bb2febe86a5c998a1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c626016603502b7b69510e853f7c96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d8c3c228bd50d68446210d53f13b113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b350c24fc822bbc5ddc7cf57096dad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469a10016d2676fe23c124ce54fcdf1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fe59bb57fbfa22a043e093c843515c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eb2c78cfe9473ed99d7a8ed512d0c7c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25c2bf2d6199116f796769af965973f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ae6a5ae7a834b3b6f3f9cd2e9eb369f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32016ed61e32781dd28142853aeb8ad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bfc3e69094ef01788125909f860766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f4c744b585a48e10517046e4dc2e484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c408679e30b60f9a9a2fe88390229f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9fcb46f617bf8cd7b33a6a04915f24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9b8a01f7f7c254e635ddf167a8759a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69b82855cd05af844cf3b3ead83fd98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9bebdec0b21fa7c8765b59d7aff0fe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9f8932004286e62b2ee596b3ad4f9c8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bac2a116de8ebeb2720ece59e7113a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8f27eed1bebfa568781451408e9185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c75f794052b50e4329edeb000eab5fe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4b80d1934572bf23bd767b43dbefb42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4515db7149f591c544c3d726b4f7c7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fad6c171db9efc5b500137366aefd0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540b8cee7bf220fdd52a2d7646e1e2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290d45d46c019444c10d8da1cd36c0c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d7791cf7032f3cc922d718459284e1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6ef6679ef153355787af700aa5d05b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a0deb7d6b668f03bb0da5105db41fb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a19780471fa9a3e262effc2cc2879cd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dc32ef775e2fbedb4618c1bbb3d564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26858dc381367bd939868601fed2a9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d077457e0eca37bee81b06fb164fd3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bee1bb91ee9095b9e1d7e2f3e4e134f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7fe298e311f1fa2449372e9c5eaeef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9a3977b5fcf5923b8470bc6181c2b2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984c750dc933e9bc567520979bc76fc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a127cdd715eccd4f59cddf1940bb0de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92b8b910b43e5640b25db8eb160fb7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99fa8cd186052e8ab7cec01bdf5aa8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f494e3aaee14154632e980717016cde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74f0e31d51d185122c70be58bd5691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6ed8f9fdef690fbe4c1a8941b47dd9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d923f2094c286ba07c9ff3daa417b44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3595589a7130a9f398fe4258cca0b9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386d57846fe4a3f96cffef03460523c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605a3f80a0cd51944b4d24768c11d7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3c761cd449da535303e20b69c697127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6660bf4d4bfa955951f4e050559271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77ae577d0eadfcd4bd7ac2ecb5ebf0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44643c610ff0dda72bf4a9a12fc3cf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e77177cc8bab205cb9442ef7d3bfb0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1d6e158d9494d923f2354b79ac9b845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6368aff18a15b5592d1cac6b0e51fd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99b179689c49e329d6fed57a8b9812c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c7e5f04e8caa765f897e658aaf2deb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43cde37c527389ad153a4180abfd66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f6e4e1dd7bc5f1bc6930cfa3507030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727471d7e1912560eb53e1b3ab2604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095884e64efafabe191162dcf23fc2c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4152fdb90c4b46e2bad3134967f440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e5ddfb64e156b573750420b17d140b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be70b45eea63ddb9f4d8c4050b82c8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f7b8c8bb07b68daf0cb3360bfde86b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c2d144085d81defe8c6b44371b1592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7eebcf78e6b790ba4de8bd64c52aff8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6b66a3be8a82bfd15042c84e906bf0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3225b205687b79c525cbc21437c961165.jp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1ac17a632adce68d31f132d62d8b0f166.jp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68bf86cd4b8a75224016d0dbaf480c167.jp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40e911e6e4a2bff2b249f642f25a51168.jp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fbe37b980281379e246aad9ad9bd55169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48cc98ccc71de966f3d55f743b734e17.jp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8126710fadbe33dfb9ae2c5176771df170.jp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7e7c7cc1ed2a96c02d327dcb5aab36171.jp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4566c3dc52866b774ad9679afdde885172.jp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91999ff3c450281e1b321691610b5b173.jp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a44229c8523b88af1606311a3b5733174.jp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4a338062f5670c987a1242a523deaa6175.jp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965108e13fadee96aa1bba4e85b0ae176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ec641cc4548e1dc37cca81ec6e8a0318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e975949fda2f3197607b8291750c9a61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d2fd1341012c33d95419797f15c777d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80bd96809165d49854acf19846fbeb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40e775f41ad2e13469fad27fc1545ad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14030146b37ef0e7859f31715f18733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cbf8176da3dcc83b1bb8cdf54d05ce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312e2f6b8b7692f5fa3a2073a42787b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2c115fd7a56aa38fbfc5877aff8622a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cfedcda0ac9cd1e5f0a85e6957010d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730d3b3c334196d8db0e8866aefb14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0e0a92ff0946aa31c068952f8fe872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23a50f97d0292672796286514df829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83a618dd9d4a1c72cb603b1ce44a9a5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40c111b1c68ee2ed0eaf338dcfaa92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9e8eae26f0270841bd5f630e371628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30c30f4844f4fcdf8e0009705bb9231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12b869311fff6c7a5eb0722d0be93ee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c982fe7f66d9b7602d33c3d37bc8b21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3a5b4fdc6bd8149c0c2491cb42b1d0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889c372a1847a7f5c91c94d3fcd7905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61da3c7f7e866924e34b4e8b4b150a9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c2ed7942d4143b63401f56ee9d2ae71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c60f0e8802b21027d548d36fd9e8f27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7eaefdd109a3b79e5d67abc176ce27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6d3539b2c07627b073bef10de8dd0ba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61464073ded301597f351f938598681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d8ea96ebdb1542307935d036433b866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def40cd868864263a82cd70beba87f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1219b6faf27cee4613c64361f83f0f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8753e26eb2420a058ee74f68ca2cb5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8773a60dce98acf0073b29b4fdfb9a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00c7653c72583186b98c2b295013ce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113093ca9d1a5b6e373f4dc1ca0a4ba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eb8df0e8c71325394abfbea2fea276e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d0e23e54db9c861330533742375e962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5ca534f64653229fb8cb8bc48c4aac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e1991d4dd177b85828080341f39dd71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17d4aa861063f0af001731764f763c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60042265c2dba85e84d17eb2502a75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dd4e1b9b4b431de97d0447c283ae4f6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0c4393a67d8b5227f2ae61845b8f405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7515e9a36ae28761648ca129e571f9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c9ce8cef56a56c17859a92a09234539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cb816273a3997d5d16e8fc3c5af9d11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9e65647c5a7fab69ff266695c4b49c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2daad053ba0fe92b58f111a150ba2d7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d4e87e08ddd9447887093a3e1b37917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1c4f486afc6c6d43dca241a17968fd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b5a03e68d55ada19ab8fc57c04ec7c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c3ab84c818a1e11a2bbb1a068befd4b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c04add9e472b52aaabefc680c0a551e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d0028cf2350b2c6c93bec16f93b8b9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4e90a0978bf8d135e4a677338e9e82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de4ed739341287fccf8fe1b274b4473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968b494ee7b329120a5b0cb27b9e0e2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88540b6a77b504ce8649d5d041aaf1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7ba3787db744a5465190db4aad5fe7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0b13386ee56ab41ebefa2ae764d5064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afb939c231f557eaf048880cb3beec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150de34c935afefa93286c40b560863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273f62c82603eb99472e54f1e92eb9b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0a28b023d9017d209dd4bcc6b2f31a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1d6301b6bf4453ca9073f4c6c28708f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dcc80bd49d38ee0f21a972ba1a4681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40815afa10de8f508e6a32408d1c0ee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67e6cb08d743a58a5bd8de5faf7a659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6ecf193a4c9cc0bbcd963aba4aa2cb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b6997d765c4b7c14fd00fb575842c9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b28e47f6ca14068cba627262ecc886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6c978463b6cd01011ac6b9f242257cd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cdef55294ecb4345b5185931018593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78dd0c6d03cadd4e651ca18c0032735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06780fca6d5528e2beeea006181287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3f9a23c4a92d491f68fff0837d9513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0bdc47a28a23e8d9cc932cd4cdf8b4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d2cd1dd5c2aa2f5125210a0a71fd9a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cb66a7118fcda0082e05b320db188fe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174d41e53f2e566b1eb338ac2cae8c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b24e410eff5ac0f78bfc48c3ab5b0aa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12c4fe75a7b0f3cefabeb99c256f9c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299573f9f3d8675f36fff17362e6ff0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3432b715e3a4850b03180bf76a0b4e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ef3abee4a1d802f66808e6a113697b9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deca372df95909258dd648eebd16b52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0390cc37c143893a866d58f84297ae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c035f9e35e0634a02cde1bfb4deaa6f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f2743e6e9f97f7f7f7715bdcf8acfc3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203e46e8e2bb60b031ac8ce72dab139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64d8a4cf1396092257d0e8a0afeb38f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9">
  <a:themeElements>
    <a:clrScheme name="Theme2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29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29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176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2022-07-11T06:21:29Z</dcterms:created>
  <dcterms:modified xsi:type="dcterms:W3CDTF">2022-07-11T06:21:29Z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